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1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1" r:id="rId6"/>
    <p:sldId id="257" r:id="rId7"/>
    <p:sldId id="262" r:id="rId8"/>
    <p:sldId id="319" r:id="rId9"/>
    <p:sldId id="313" r:id="rId10"/>
    <p:sldId id="320" r:id="rId11"/>
    <p:sldId id="315" r:id="rId12"/>
    <p:sldId id="317" r:id="rId13"/>
    <p:sldId id="267" r:id="rId14"/>
    <p:sldId id="260" r:id="rId15"/>
    <p:sldId id="31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73F763-32F9-4204-8423-5F8F1E7913FA}">
          <p14:sldIdLst>
            <p14:sldId id="256"/>
            <p14:sldId id="321"/>
            <p14:sldId id="257"/>
            <p14:sldId id="262"/>
            <p14:sldId id="319"/>
            <p14:sldId id="313"/>
            <p14:sldId id="320"/>
            <p14:sldId id="315"/>
            <p14:sldId id="317"/>
            <p14:sldId id="267"/>
            <p14:sldId id="260"/>
            <p14:sldId id="318"/>
          </p14:sldIdLst>
        </p14:section>
        <p14:section name="Untitled Section" id="{4EA796A0-A9FC-45BF-8C81-FE82C0FE50AE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C92"/>
    <a:srgbClr val="68598D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60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E2-43DC-96C7-2366130C46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E2-43DC-96C7-2366130C46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E2-43DC-96C7-2366130C4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404928"/>
        <c:axId val="135588768"/>
      </c:barChart>
      <c:catAx>
        <c:axId val="12740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88768"/>
        <c:crosses val="autoZero"/>
        <c:auto val="1"/>
        <c:lblAlgn val="ctr"/>
        <c:lblOffset val="100"/>
        <c:noMultiLvlLbl val="0"/>
      </c:catAx>
      <c:valAx>
        <c:axId val="13558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0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8221558849196673"/>
          <c:y val="1.74927113702623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3B-4465-BCC2-991307EEC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3B-4465-BCC2-991307EEC7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3B-4465-BCC2-991307EEC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544496"/>
        <c:axId val="135572928"/>
      </c:lineChart>
      <c:catAx>
        <c:axId val="850544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72928"/>
        <c:crosses val="autoZero"/>
        <c:auto val="1"/>
        <c:lblAlgn val="ctr"/>
        <c:lblOffset val="100"/>
        <c:noMultiLvlLbl val="0"/>
      </c:catAx>
      <c:valAx>
        <c:axId val="1355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54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09B2FF-6A8B-4C8C-86D0-013250DB006C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DA50C94-68EC-4958-B1D9-4658044AE580}">
      <dgm:prSet/>
      <dgm:spPr/>
      <dgm:t>
        <a:bodyPr/>
        <a:lstStyle/>
        <a:p>
          <a:r>
            <a:rPr lang="en-US" dirty="0"/>
            <a:t>In the context of a company . Employees are the end users of products and services that the company purchases for them to use.   </a:t>
          </a:r>
        </a:p>
      </dgm:t>
    </dgm:pt>
    <dgm:pt modelId="{3D17E933-537C-4854-81F7-2F7477C00E26}" type="parTrans" cxnId="{B8EC0806-237E-41B7-898C-3284CA62FB61}">
      <dgm:prSet/>
      <dgm:spPr/>
      <dgm:t>
        <a:bodyPr/>
        <a:lstStyle/>
        <a:p>
          <a:endParaRPr lang="en-US"/>
        </a:p>
      </dgm:t>
    </dgm:pt>
    <dgm:pt modelId="{EDAC17D5-77EE-4E5F-AB8D-84339145D4E2}" type="sibTrans" cxnId="{B8EC0806-237E-41B7-898C-3284CA62FB61}">
      <dgm:prSet/>
      <dgm:spPr/>
      <dgm:t>
        <a:bodyPr/>
        <a:lstStyle/>
        <a:p>
          <a:endParaRPr lang="en-US"/>
        </a:p>
      </dgm:t>
    </dgm:pt>
    <dgm:pt modelId="{FB117134-BFEB-42F4-88F4-9E827689AC33}">
      <dgm:prSet/>
      <dgm:spPr/>
      <dgm:t>
        <a:bodyPr/>
        <a:lstStyle/>
        <a:p>
          <a:r>
            <a:rPr lang="en-US" dirty="0"/>
            <a:t>They are hands –on customers who work directly with product and tools to achieve their organization`s business goals.</a:t>
          </a:r>
        </a:p>
      </dgm:t>
    </dgm:pt>
    <dgm:pt modelId="{5C0B4749-BC57-4F11-970E-3746F705324F}" type="parTrans" cxnId="{447445AA-0963-4D06-AB68-42EF3C8CDAF4}">
      <dgm:prSet/>
      <dgm:spPr/>
      <dgm:t>
        <a:bodyPr/>
        <a:lstStyle/>
        <a:p>
          <a:endParaRPr lang="en-US"/>
        </a:p>
      </dgm:t>
    </dgm:pt>
    <dgm:pt modelId="{CCF99F00-C1E9-4FAA-85E5-22905F7D7E61}" type="sibTrans" cxnId="{447445AA-0963-4D06-AB68-42EF3C8CDAF4}">
      <dgm:prSet/>
      <dgm:spPr/>
      <dgm:t>
        <a:bodyPr/>
        <a:lstStyle/>
        <a:p>
          <a:endParaRPr lang="en-US"/>
        </a:p>
      </dgm:t>
    </dgm:pt>
    <dgm:pt modelId="{BAFCAAED-4385-4855-A1E5-F19699E354A0}" type="pres">
      <dgm:prSet presAssocID="{DC09B2FF-6A8B-4C8C-86D0-013250DB00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71B51B-6F65-4CF0-B0BE-31D907FA666A}" type="pres">
      <dgm:prSet presAssocID="{ADA50C94-68EC-4958-B1D9-4658044AE580}" presName="hierRoot1" presStyleCnt="0"/>
      <dgm:spPr/>
    </dgm:pt>
    <dgm:pt modelId="{A169413A-02F4-4398-8F9D-D4CF8E17A41F}" type="pres">
      <dgm:prSet presAssocID="{ADA50C94-68EC-4958-B1D9-4658044AE580}" presName="composite" presStyleCnt="0"/>
      <dgm:spPr/>
    </dgm:pt>
    <dgm:pt modelId="{CC588406-FBA7-49A0-A895-0B25AC5FCF03}" type="pres">
      <dgm:prSet presAssocID="{ADA50C94-68EC-4958-B1D9-4658044AE580}" presName="background" presStyleLbl="node0" presStyleIdx="0" presStyleCnt="2"/>
      <dgm:spPr/>
    </dgm:pt>
    <dgm:pt modelId="{0D719DF1-BBFA-45BF-AEED-C425355A1C97}" type="pres">
      <dgm:prSet presAssocID="{ADA50C94-68EC-4958-B1D9-4658044AE580}" presName="text" presStyleLbl="fgAcc0" presStyleIdx="0" presStyleCnt="2">
        <dgm:presLayoutVars>
          <dgm:chPref val="3"/>
        </dgm:presLayoutVars>
      </dgm:prSet>
      <dgm:spPr/>
    </dgm:pt>
    <dgm:pt modelId="{E63E94CA-ABB5-414E-A367-4B00E62C192F}" type="pres">
      <dgm:prSet presAssocID="{ADA50C94-68EC-4958-B1D9-4658044AE580}" presName="hierChild2" presStyleCnt="0"/>
      <dgm:spPr/>
    </dgm:pt>
    <dgm:pt modelId="{C0DF333D-C941-4EAF-878D-E32BFD1A2410}" type="pres">
      <dgm:prSet presAssocID="{FB117134-BFEB-42F4-88F4-9E827689AC33}" presName="hierRoot1" presStyleCnt="0"/>
      <dgm:spPr/>
    </dgm:pt>
    <dgm:pt modelId="{4C40E9C0-E76A-4C19-9651-078809EB2F8B}" type="pres">
      <dgm:prSet presAssocID="{FB117134-BFEB-42F4-88F4-9E827689AC33}" presName="composite" presStyleCnt="0"/>
      <dgm:spPr/>
    </dgm:pt>
    <dgm:pt modelId="{B97D67E6-A2BD-490D-8148-267BB007A103}" type="pres">
      <dgm:prSet presAssocID="{FB117134-BFEB-42F4-88F4-9E827689AC33}" presName="background" presStyleLbl="node0" presStyleIdx="1" presStyleCnt="2"/>
      <dgm:spPr/>
    </dgm:pt>
    <dgm:pt modelId="{762CE159-6DBF-40EC-AD8B-16C45C80BDA0}" type="pres">
      <dgm:prSet presAssocID="{FB117134-BFEB-42F4-88F4-9E827689AC33}" presName="text" presStyleLbl="fgAcc0" presStyleIdx="1" presStyleCnt="2" custScaleX="99048" custScaleY="100966">
        <dgm:presLayoutVars>
          <dgm:chPref val="3"/>
        </dgm:presLayoutVars>
      </dgm:prSet>
      <dgm:spPr/>
    </dgm:pt>
    <dgm:pt modelId="{E92215FF-95B0-4F64-91EE-8C00B39B5B04}" type="pres">
      <dgm:prSet presAssocID="{FB117134-BFEB-42F4-88F4-9E827689AC33}" presName="hierChild2" presStyleCnt="0"/>
      <dgm:spPr/>
    </dgm:pt>
  </dgm:ptLst>
  <dgm:cxnLst>
    <dgm:cxn modelId="{B8EC0806-237E-41B7-898C-3284CA62FB61}" srcId="{DC09B2FF-6A8B-4C8C-86D0-013250DB006C}" destId="{ADA50C94-68EC-4958-B1D9-4658044AE580}" srcOrd="0" destOrd="0" parTransId="{3D17E933-537C-4854-81F7-2F7477C00E26}" sibTransId="{EDAC17D5-77EE-4E5F-AB8D-84339145D4E2}"/>
    <dgm:cxn modelId="{E7810957-2C89-4B18-9A64-ACE728F60071}" type="presOf" srcId="{DC09B2FF-6A8B-4C8C-86D0-013250DB006C}" destId="{BAFCAAED-4385-4855-A1E5-F19699E354A0}" srcOrd="0" destOrd="0" presId="urn:microsoft.com/office/officeart/2005/8/layout/hierarchy1"/>
    <dgm:cxn modelId="{DF721887-29AF-4E0A-BB80-4844BBAFF5E1}" type="presOf" srcId="{FB117134-BFEB-42F4-88F4-9E827689AC33}" destId="{762CE159-6DBF-40EC-AD8B-16C45C80BDA0}" srcOrd="0" destOrd="0" presId="urn:microsoft.com/office/officeart/2005/8/layout/hierarchy1"/>
    <dgm:cxn modelId="{447445AA-0963-4D06-AB68-42EF3C8CDAF4}" srcId="{DC09B2FF-6A8B-4C8C-86D0-013250DB006C}" destId="{FB117134-BFEB-42F4-88F4-9E827689AC33}" srcOrd="1" destOrd="0" parTransId="{5C0B4749-BC57-4F11-970E-3746F705324F}" sibTransId="{CCF99F00-C1E9-4FAA-85E5-22905F7D7E61}"/>
    <dgm:cxn modelId="{53F63CFE-1754-4BF8-90C5-F650E642BACA}" type="presOf" srcId="{ADA50C94-68EC-4958-B1D9-4658044AE580}" destId="{0D719DF1-BBFA-45BF-AEED-C425355A1C97}" srcOrd="0" destOrd="0" presId="urn:microsoft.com/office/officeart/2005/8/layout/hierarchy1"/>
    <dgm:cxn modelId="{122DD5CF-BA1C-4C1B-AC17-C67EF8FFE218}" type="presParOf" srcId="{BAFCAAED-4385-4855-A1E5-F19699E354A0}" destId="{2471B51B-6F65-4CF0-B0BE-31D907FA666A}" srcOrd="0" destOrd="0" presId="urn:microsoft.com/office/officeart/2005/8/layout/hierarchy1"/>
    <dgm:cxn modelId="{FDCC17F9-4CE7-49DC-A75C-699370E3A6BE}" type="presParOf" srcId="{2471B51B-6F65-4CF0-B0BE-31D907FA666A}" destId="{A169413A-02F4-4398-8F9D-D4CF8E17A41F}" srcOrd="0" destOrd="0" presId="urn:microsoft.com/office/officeart/2005/8/layout/hierarchy1"/>
    <dgm:cxn modelId="{8E3BF9F7-D8F2-4A5A-953C-984786A5F399}" type="presParOf" srcId="{A169413A-02F4-4398-8F9D-D4CF8E17A41F}" destId="{CC588406-FBA7-49A0-A895-0B25AC5FCF03}" srcOrd="0" destOrd="0" presId="urn:microsoft.com/office/officeart/2005/8/layout/hierarchy1"/>
    <dgm:cxn modelId="{653B1A6E-5418-49B8-998B-86441B3E6693}" type="presParOf" srcId="{A169413A-02F4-4398-8F9D-D4CF8E17A41F}" destId="{0D719DF1-BBFA-45BF-AEED-C425355A1C97}" srcOrd="1" destOrd="0" presId="urn:microsoft.com/office/officeart/2005/8/layout/hierarchy1"/>
    <dgm:cxn modelId="{4633CEE4-35E1-4241-B31A-41E655338980}" type="presParOf" srcId="{2471B51B-6F65-4CF0-B0BE-31D907FA666A}" destId="{E63E94CA-ABB5-414E-A367-4B00E62C192F}" srcOrd="1" destOrd="0" presId="urn:microsoft.com/office/officeart/2005/8/layout/hierarchy1"/>
    <dgm:cxn modelId="{C5FE574C-963D-4AEC-8E30-C06C8DA918BF}" type="presParOf" srcId="{BAFCAAED-4385-4855-A1E5-F19699E354A0}" destId="{C0DF333D-C941-4EAF-878D-E32BFD1A2410}" srcOrd="1" destOrd="0" presId="urn:microsoft.com/office/officeart/2005/8/layout/hierarchy1"/>
    <dgm:cxn modelId="{89165FE3-8788-48A2-9FE3-1F0BC8946EF9}" type="presParOf" srcId="{C0DF333D-C941-4EAF-878D-E32BFD1A2410}" destId="{4C40E9C0-E76A-4C19-9651-078809EB2F8B}" srcOrd="0" destOrd="0" presId="urn:microsoft.com/office/officeart/2005/8/layout/hierarchy1"/>
    <dgm:cxn modelId="{AA666ADE-5855-4695-9CCF-BFA7966F6956}" type="presParOf" srcId="{4C40E9C0-E76A-4C19-9651-078809EB2F8B}" destId="{B97D67E6-A2BD-490D-8148-267BB007A103}" srcOrd="0" destOrd="0" presId="urn:microsoft.com/office/officeart/2005/8/layout/hierarchy1"/>
    <dgm:cxn modelId="{D0A404B1-A3D6-4D3B-9DEE-76305E878192}" type="presParOf" srcId="{4C40E9C0-E76A-4C19-9651-078809EB2F8B}" destId="{762CE159-6DBF-40EC-AD8B-16C45C80BDA0}" srcOrd="1" destOrd="0" presId="urn:microsoft.com/office/officeart/2005/8/layout/hierarchy1"/>
    <dgm:cxn modelId="{DFF40E08-3FEB-49EF-8094-DDF2245F8954}" type="presParOf" srcId="{C0DF333D-C941-4EAF-878D-E32BFD1A2410}" destId="{E92215FF-95B0-4F64-91EE-8C00B39B5B0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A448AC-2168-4702-8FDC-CDED16F4060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6D7466-B018-4CAC-933C-65CC620310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*Data –Drive Insights : Enables managers to make information decision based on accurate ,real –time performance data.  </a:t>
          </a:r>
          <a:endParaRPr lang="en-US"/>
        </a:p>
      </dgm:t>
    </dgm:pt>
    <dgm:pt modelId="{93CDC17A-F36F-4546-AEF1-978EA8AA55CB}" type="parTrans" cxnId="{BDAC7A14-0E1A-426E-BD65-2D143646C7CB}">
      <dgm:prSet/>
      <dgm:spPr/>
      <dgm:t>
        <a:bodyPr/>
        <a:lstStyle/>
        <a:p>
          <a:endParaRPr lang="en-US"/>
        </a:p>
      </dgm:t>
    </dgm:pt>
    <dgm:pt modelId="{F80DAC43-9D8A-4001-A6AB-57EA62BD3CF2}" type="sibTrans" cxnId="{BDAC7A14-0E1A-426E-BD65-2D143646C7CB}">
      <dgm:prSet/>
      <dgm:spPr/>
      <dgm:t>
        <a:bodyPr/>
        <a:lstStyle/>
        <a:p>
          <a:endParaRPr lang="en-US"/>
        </a:p>
      </dgm:t>
    </dgm:pt>
    <dgm:pt modelId="{981000C9-2394-4917-8C0F-D924B84D30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*Improved Efficiency : Automates the data collection and analysis process , saving time and reducing manual errors.  </a:t>
          </a:r>
          <a:endParaRPr lang="en-US"/>
        </a:p>
      </dgm:t>
    </dgm:pt>
    <dgm:pt modelId="{1E68C8F2-9E8A-42D0-B138-9BE2BF79FDE0}" type="parTrans" cxnId="{53822DD6-722E-4239-B02D-165A4481B36B}">
      <dgm:prSet/>
      <dgm:spPr/>
      <dgm:t>
        <a:bodyPr/>
        <a:lstStyle/>
        <a:p>
          <a:endParaRPr lang="en-US"/>
        </a:p>
      </dgm:t>
    </dgm:pt>
    <dgm:pt modelId="{A3032656-CF87-42A1-98F7-636FCCFC266D}" type="sibTrans" cxnId="{53822DD6-722E-4239-B02D-165A4481B36B}">
      <dgm:prSet/>
      <dgm:spPr/>
      <dgm:t>
        <a:bodyPr/>
        <a:lstStyle/>
        <a:p>
          <a:endParaRPr lang="en-US"/>
        </a:p>
      </dgm:t>
    </dgm:pt>
    <dgm:pt modelId="{6D29F1DE-8FF4-47F5-B5C1-3CA01091AD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*Enhanced Employee Development : Identifies training needs and development opportunities , leading to a more skilled workforce.</a:t>
          </a:r>
          <a:endParaRPr lang="en-US"/>
        </a:p>
      </dgm:t>
    </dgm:pt>
    <dgm:pt modelId="{138E7361-2892-479C-8E61-B94C99D153A8}" type="parTrans" cxnId="{933A61EC-0B3D-47D9-B715-FD2156E28CC9}">
      <dgm:prSet/>
      <dgm:spPr/>
      <dgm:t>
        <a:bodyPr/>
        <a:lstStyle/>
        <a:p>
          <a:endParaRPr lang="en-US"/>
        </a:p>
      </dgm:t>
    </dgm:pt>
    <dgm:pt modelId="{417A703D-6ED4-47D8-867B-2A9CA6FDA006}" type="sibTrans" cxnId="{933A61EC-0B3D-47D9-B715-FD2156E28CC9}">
      <dgm:prSet/>
      <dgm:spPr/>
      <dgm:t>
        <a:bodyPr/>
        <a:lstStyle/>
        <a:p>
          <a:endParaRPr lang="en-US"/>
        </a:p>
      </dgm:t>
    </dgm:pt>
    <dgm:pt modelId="{2577294C-D835-4213-851D-977D9F809A53}" type="pres">
      <dgm:prSet presAssocID="{EDA448AC-2168-4702-8FDC-CDED16F40608}" presName="root" presStyleCnt="0">
        <dgm:presLayoutVars>
          <dgm:dir/>
          <dgm:resizeHandles val="exact"/>
        </dgm:presLayoutVars>
      </dgm:prSet>
      <dgm:spPr/>
    </dgm:pt>
    <dgm:pt modelId="{3BD3F800-A141-4DEB-8596-52D8361E1B02}" type="pres">
      <dgm:prSet presAssocID="{936D7466-B018-4CAC-933C-65CC6203104E}" presName="compNode" presStyleCnt="0"/>
      <dgm:spPr/>
    </dgm:pt>
    <dgm:pt modelId="{B6010F1E-A57E-44EC-880B-D3451C31B4FB}" type="pres">
      <dgm:prSet presAssocID="{936D7466-B018-4CAC-933C-65CC6203104E}" presName="bgRect" presStyleLbl="bgShp" presStyleIdx="0" presStyleCnt="3"/>
      <dgm:spPr/>
    </dgm:pt>
    <dgm:pt modelId="{0725BEED-1FEA-4011-8E6E-EC2B98893905}" type="pres">
      <dgm:prSet presAssocID="{936D7466-B018-4CAC-933C-65CC620310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58A0357-88E0-4CA5-9DEF-BE3812998107}" type="pres">
      <dgm:prSet presAssocID="{936D7466-B018-4CAC-933C-65CC6203104E}" presName="spaceRect" presStyleCnt="0"/>
      <dgm:spPr/>
    </dgm:pt>
    <dgm:pt modelId="{4D83EC6B-881F-4418-9A79-F920104725C2}" type="pres">
      <dgm:prSet presAssocID="{936D7466-B018-4CAC-933C-65CC6203104E}" presName="parTx" presStyleLbl="revTx" presStyleIdx="0" presStyleCnt="3">
        <dgm:presLayoutVars>
          <dgm:chMax val="0"/>
          <dgm:chPref val="0"/>
        </dgm:presLayoutVars>
      </dgm:prSet>
      <dgm:spPr/>
    </dgm:pt>
    <dgm:pt modelId="{8472D73F-B391-4459-8017-4B6ADD50D25B}" type="pres">
      <dgm:prSet presAssocID="{F80DAC43-9D8A-4001-A6AB-57EA62BD3CF2}" presName="sibTrans" presStyleCnt="0"/>
      <dgm:spPr/>
    </dgm:pt>
    <dgm:pt modelId="{3FBCE8FD-F4A6-49F0-95EE-691566007CBE}" type="pres">
      <dgm:prSet presAssocID="{981000C9-2394-4917-8C0F-D924B84D3077}" presName="compNode" presStyleCnt="0"/>
      <dgm:spPr/>
    </dgm:pt>
    <dgm:pt modelId="{BE11CFD2-8242-4BC2-B7AC-6A0444FD6814}" type="pres">
      <dgm:prSet presAssocID="{981000C9-2394-4917-8C0F-D924B84D3077}" presName="bgRect" presStyleLbl="bgShp" presStyleIdx="1" presStyleCnt="3"/>
      <dgm:spPr/>
    </dgm:pt>
    <dgm:pt modelId="{6647DC95-B09D-4CF6-9F46-274A0866F300}" type="pres">
      <dgm:prSet presAssocID="{981000C9-2394-4917-8C0F-D924B84D30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3F7CA8C-4314-42CB-BD46-908EDCBBD015}" type="pres">
      <dgm:prSet presAssocID="{981000C9-2394-4917-8C0F-D924B84D3077}" presName="spaceRect" presStyleCnt="0"/>
      <dgm:spPr/>
    </dgm:pt>
    <dgm:pt modelId="{0709C4FB-37C8-48F2-849E-D9C8D257603C}" type="pres">
      <dgm:prSet presAssocID="{981000C9-2394-4917-8C0F-D924B84D3077}" presName="parTx" presStyleLbl="revTx" presStyleIdx="1" presStyleCnt="3">
        <dgm:presLayoutVars>
          <dgm:chMax val="0"/>
          <dgm:chPref val="0"/>
        </dgm:presLayoutVars>
      </dgm:prSet>
      <dgm:spPr/>
    </dgm:pt>
    <dgm:pt modelId="{58467B62-3F61-424E-8F6A-F895E0465D10}" type="pres">
      <dgm:prSet presAssocID="{A3032656-CF87-42A1-98F7-636FCCFC266D}" presName="sibTrans" presStyleCnt="0"/>
      <dgm:spPr/>
    </dgm:pt>
    <dgm:pt modelId="{70A950CD-0B79-4B77-8E8C-19DAEBEF0359}" type="pres">
      <dgm:prSet presAssocID="{6D29F1DE-8FF4-47F5-B5C1-3CA01091AD9A}" presName="compNode" presStyleCnt="0"/>
      <dgm:spPr/>
    </dgm:pt>
    <dgm:pt modelId="{059BE69D-BB24-4DAE-B9F4-0DF7A413AD53}" type="pres">
      <dgm:prSet presAssocID="{6D29F1DE-8FF4-47F5-B5C1-3CA01091AD9A}" presName="bgRect" presStyleLbl="bgShp" presStyleIdx="2" presStyleCnt="3"/>
      <dgm:spPr/>
    </dgm:pt>
    <dgm:pt modelId="{5A13B162-D2F6-4D7D-A779-534189D521FD}" type="pres">
      <dgm:prSet presAssocID="{6D29F1DE-8FF4-47F5-B5C1-3CA01091AD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49B2CDC7-64E9-4476-ABDD-03BD9809F9A3}" type="pres">
      <dgm:prSet presAssocID="{6D29F1DE-8FF4-47F5-B5C1-3CA01091AD9A}" presName="spaceRect" presStyleCnt="0"/>
      <dgm:spPr/>
    </dgm:pt>
    <dgm:pt modelId="{44BA1D33-1CD2-411D-A2C8-61A7247EBA94}" type="pres">
      <dgm:prSet presAssocID="{6D29F1DE-8FF4-47F5-B5C1-3CA01091AD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DAC7A14-0E1A-426E-BD65-2D143646C7CB}" srcId="{EDA448AC-2168-4702-8FDC-CDED16F40608}" destId="{936D7466-B018-4CAC-933C-65CC6203104E}" srcOrd="0" destOrd="0" parTransId="{93CDC17A-F36F-4546-AEF1-978EA8AA55CB}" sibTransId="{F80DAC43-9D8A-4001-A6AB-57EA62BD3CF2}"/>
    <dgm:cxn modelId="{B767394B-CBD3-4705-8446-D90F4BA55178}" type="presOf" srcId="{6D29F1DE-8FF4-47F5-B5C1-3CA01091AD9A}" destId="{44BA1D33-1CD2-411D-A2C8-61A7247EBA94}" srcOrd="0" destOrd="0" presId="urn:microsoft.com/office/officeart/2018/2/layout/IconVerticalSolidList"/>
    <dgm:cxn modelId="{250C9E70-974D-43BF-BAA6-2070C7B76A1E}" type="presOf" srcId="{981000C9-2394-4917-8C0F-D924B84D3077}" destId="{0709C4FB-37C8-48F2-849E-D9C8D257603C}" srcOrd="0" destOrd="0" presId="urn:microsoft.com/office/officeart/2018/2/layout/IconVerticalSolidList"/>
    <dgm:cxn modelId="{D3F57AC1-8CAE-40DA-80E8-7C2653E3B75D}" type="presOf" srcId="{936D7466-B018-4CAC-933C-65CC6203104E}" destId="{4D83EC6B-881F-4418-9A79-F920104725C2}" srcOrd="0" destOrd="0" presId="urn:microsoft.com/office/officeart/2018/2/layout/IconVerticalSolidList"/>
    <dgm:cxn modelId="{53822DD6-722E-4239-B02D-165A4481B36B}" srcId="{EDA448AC-2168-4702-8FDC-CDED16F40608}" destId="{981000C9-2394-4917-8C0F-D924B84D3077}" srcOrd="1" destOrd="0" parTransId="{1E68C8F2-9E8A-42D0-B138-9BE2BF79FDE0}" sibTransId="{A3032656-CF87-42A1-98F7-636FCCFC266D}"/>
    <dgm:cxn modelId="{933A61EC-0B3D-47D9-B715-FD2156E28CC9}" srcId="{EDA448AC-2168-4702-8FDC-CDED16F40608}" destId="{6D29F1DE-8FF4-47F5-B5C1-3CA01091AD9A}" srcOrd="2" destOrd="0" parTransId="{138E7361-2892-479C-8E61-B94C99D153A8}" sibTransId="{417A703D-6ED4-47D8-867B-2A9CA6FDA006}"/>
    <dgm:cxn modelId="{838E3CF2-0EF5-4759-A117-2FDA3EFF2232}" type="presOf" srcId="{EDA448AC-2168-4702-8FDC-CDED16F40608}" destId="{2577294C-D835-4213-851D-977D9F809A53}" srcOrd="0" destOrd="0" presId="urn:microsoft.com/office/officeart/2018/2/layout/IconVerticalSolidList"/>
    <dgm:cxn modelId="{576C492D-6FDD-4FB6-B691-08EF31E9522E}" type="presParOf" srcId="{2577294C-D835-4213-851D-977D9F809A53}" destId="{3BD3F800-A141-4DEB-8596-52D8361E1B02}" srcOrd="0" destOrd="0" presId="urn:microsoft.com/office/officeart/2018/2/layout/IconVerticalSolidList"/>
    <dgm:cxn modelId="{4B53E0DB-68EE-4454-9A91-4069A36445F1}" type="presParOf" srcId="{3BD3F800-A141-4DEB-8596-52D8361E1B02}" destId="{B6010F1E-A57E-44EC-880B-D3451C31B4FB}" srcOrd="0" destOrd="0" presId="urn:microsoft.com/office/officeart/2018/2/layout/IconVerticalSolidList"/>
    <dgm:cxn modelId="{CA72C1F3-C108-48CF-A47E-E446D93F4289}" type="presParOf" srcId="{3BD3F800-A141-4DEB-8596-52D8361E1B02}" destId="{0725BEED-1FEA-4011-8E6E-EC2B98893905}" srcOrd="1" destOrd="0" presId="urn:microsoft.com/office/officeart/2018/2/layout/IconVerticalSolidList"/>
    <dgm:cxn modelId="{7675DA21-7EFD-42A0-9D1A-808D73F04604}" type="presParOf" srcId="{3BD3F800-A141-4DEB-8596-52D8361E1B02}" destId="{B58A0357-88E0-4CA5-9DEF-BE3812998107}" srcOrd="2" destOrd="0" presId="urn:microsoft.com/office/officeart/2018/2/layout/IconVerticalSolidList"/>
    <dgm:cxn modelId="{7CD1AAA2-6095-4CF5-AC73-2AE32B480DDA}" type="presParOf" srcId="{3BD3F800-A141-4DEB-8596-52D8361E1B02}" destId="{4D83EC6B-881F-4418-9A79-F920104725C2}" srcOrd="3" destOrd="0" presId="urn:microsoft.com/office/officeart/2018/2/layout/IconVerticalSolidList"/>
    <dgm:cxn modelId="{4124659F-9ADB-4393-AD11-353450C76119}" type="presParOf" srcId="{2577294C-D835-4213-851D-977D9F809A53}" destId="{8472D73F-B391-4459-8017-4B6ADD50D25B}" srcOrd="1" destOrd="0" presId="urn:microsoft.com/office/officeart/2018/2/layout/IconVerticalSolidList"/>
    <dgm:cxn modelId="{87673742-DDDF-4244-BE18-4C118ED77838}" type="presParOf" srcId="{2577294C-D835-4213-851D-977D9F809A53}" destId="{3FBCE8FD-F4A6-49F0-95EE-691566007CBE}" srcOrd="2" destOrd="0" presId="urn:microsoft.com/office/officeart/2018/2/layout/IconVerticalSolidList"/>
    <dgm:cxn modelId="{A4D5CCC5-4819-42C2-95B3-61E0F6315B14}" type="presParOf" srcId="{3FBCE8FD-F4A6-49F0-95EE-691566007CBE}" destId="{BE11CFD2-8242-4BC2-B7AC-6A0444FD6814}" srcOrd="0" destOrd="0" presId="urn:microsoft.com/office/officeart/2018/2/layout/IconVerticalSolidList"/>
    <dgm:cxn modelId="{6AB6AB2D-2632-449F-A9A1-B820158A5DCB}" type="presParOf" srcId="{3FBCE8FD-F4A6-49F0-95EE-691566007CBE}" destId="{6647DC95-B09D-4CF6-9F46-274A0866F300}" srcOrd="1" destOrd="0" presId="urn:microsoft.com/office/officeart/2018/2/layout/IconVerticalSolidList"/>
    <dgm:cxn modelId="{A16B9E04-1335-4408-90F7-E3A86F161A0A}" type="presParOf" srcId="{3FBCE8FD-F4A6-49F0-95EE-691566007CBE}" destId="{33F7CA8C-4314-42CB-BD46-908EDCBBD015}" srcOrd="2" destOrd="0" presId="urn:microsoft.com/office/officeart/2018/2/layout/IconVerticalSolidList"/>
    <dgm:cxn modelId="{4F0400DE-F390-456E-AC93-2A6DA4C183E0}" type="presParOf" srcId="{3FBCE8FD-F4A6-49F0-95EE-691566007CBE}" destId="{0709C4FB-37C8-48F2-849E-D9C8D257603C}" srcOrd="3" destOrd="0" presId="urn:microsoft.com/office/officeart/2018/2/layout/IconVerticalSolidList"/>
    <dgm:cxn modelId="{5F22CBBB-DE3E-433C-A5EE-890135C656A3}" type="presParOf" srcId="{2577294C-D835-4213-851D-977D9F809A53}" destId="{58467B62-3F61-424E-8F6A-F895E0465D10}" srcOrd="3" destOrd="0" presId="urn:microsoft.com/office/officeart/2018/2/layout/IconVerticalSolidList"/>
    <dgm:cxn modelId="{2A88F248-4051-4356-AC6A-BB58E4DC3653}" type="presParOf" srcId="{2577294C-D835-4213-851D-977D9F809A53}" destId="{70A950CD-0B79-4B77-8E8C-19DAEBEF0359}" srcOrd="4" destOrd="0" presId="urn:microsoft.com/office/officeart/2018/2/layout/IconVerticalSolidList"/>
    <dgm:cxn modelId="{2FD4DA11-7D19-4861-86C9-60D36003ADD2}" type="presParOf" srcId="{70A950CD-0B79-4B77-8E8C-19DAEBEF0359}" destId="{059BE69D-BB24-4DAE-B9F4-0DF7A413AD53}" srcOrd="0" destOrd="0" presId="urn:microsoft.com/office/officeart/2018/2/layout/IconVerticalSolidList"/>
    <dgm:cxn modelId="{13511DFC-D8D3-4D72-AC6B-22C6BA5CCC32}" type="presParOf" srcId="{70A950CD-0B79-4B77-8E8C-19DAEBEF0359}" destId="{5A13B162-D2F6-4D7D-A779-534189D521FD}" srcOrd="1" destOrd="0" presId="urn:microsoft.com/office/officeart/2018/2/layout/IconVerticalSolidList"/>
    <dgm:cxn modelId="{541C0B21-1E56-44BC-89A8-6CB35A090FFF}" type="presParOf" srcId="{70A950CD-0B79-4B77-8E8C-19DAEBEF0359}" destId="{49B2CDC7-64E9-4476-ABDD-03BD9809F9A3}" srcOrd="2" destOrd="0" presId="urn:microsoft.com/office/officeart/2018/2/layout/IconVerticalSolidList"/>
    <dgm:cxn modelId="{67C23BA9-D3C0-458C-81EB-A9D3BC4656B2}" type="presParOf" srcId="{70A950CD-0B79-4B77-8E8C-19DAEBEF0359}" destId="{44BA1D33-1CD2-411D-A2C8-61A7247EBA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E6DDE7-17AF-41DC-928F-D75609FB35B7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48C004-0E79-4BC9-9A17-52813CAA6CF1}">
      <dgm:prSet/>
      <dgm:spPr/>
      <dgm:t>
        <a:bodyPr/>
        <a:lstStyle/>
        <a:p>
          <a:r>
            <a:rPr lang="en-US" dirty="0"/>
            <a:t>6.State: The state or region where the employee is located. </a:t>
          </a:r>
        </a:p>
      </dgm:t>
    </dgm:pt>
    <dgm:pt modelId="{208DD116-5432-40A4-A970-24D351944F33}" type="parTrans" cxnId="{32F2A23D-B845-410D-80D7-3ABD6A793294}">
      <dgm:prSet/>
      <dgm:spPr/>
      <dgm:t>
        <a:bodyPr/>
        <a:lstStyle/>
        <a:p>
          <a:endParaRPr lang="en-US"/>
        </a:p>
      </dgm:t>
    </dgm:pt>
    <dgm:pt modelId="{CEFECDB5-87CA-4AD4-9FFA-FC575126F97F}" type="sibTrans" cxnId="{32F2A23D-B845-410D-80D7-3ABD6A793294}">
      <dgm:prSet/>
      <dgm:spPr/>
      <dgm:t>
        <a:bodyPr/>
        <a:lstStyle/>
        <a:p>
          <a:endParaRPr lang="en-US"/>
        </a:p>
      </dgm:t>
    </dgm:pt>
    <dgm:pt modelId="{CB580D56-E798-48D2-A49D-C388EC38632C}">
      <dgm:prSet/>
      <dgm:spPr/>
      <dgm:t>
        <a:bodyPr/>
        <a:lstStyle/>
        <a:p>
          <a:r>
            <a:rPr lang="en-US" dirty="0"/>
            <a:t>7.Jobs Function : A brief description of the employee`s primary job function or role. </a:t>
          </a:r>
        </a:p>
      </dgm:t>
    </dgm:pt>
    <dgm:pt modelId="{03BF22CE-C6B1-4DAE-AB0E-8AFE05FC2701}" type="parTrans" cxnId="{04253841-1432-4FFE-84A9-A26F9F2FD03D}">
      <dgm:prSet/>
      <dgm:spPr/>
      <dgm:t>
        <a:bodyPr/>
        <a:lstStyle/>
        <a:p>
          <a:endParaRPr lang="en-US"/>
        </a:p>
      </dgm:t>
    </dgm:pt>
    <dgm:pt modelId="{D09FDD63-75EF-4D40-A172-87B0033B417C}" type="sibTrans" cxnId="{04253841-1432-4FFE-84A9-A26F9F2FD03D}">
      <dgm:prSet/>
      <dgm:spPr/>
      <dgm:t>
        <a:bodyPr/>
        <a:lstStyle/>
        <a:p>
          <a:endParaRPr lang="en-US"/>
        </a:p>
      </dgm:t>
    </dgm:pt>
    <dgm:pt modelId="{00681498-2DA2-402A-A42A-70224BA27379}">
      <dgm:prSet/>
      <dgm:spPr/>
      <dgm:t>
        <a:bodyPr/>
        <a:lstStyle/>
        <a:p>
          <a:r>
            <a:rPr lang="en-US" dirty="0"/>
            <a:t>8.Gender : A code representing the gender of the employee`s (e.g. M For male ,F for female ,N for non-binary). </a:t>
          </a:r>
        </a:p>
      </dgm:t>
    </dgm:pt>
    <dgm:pt modelId="{61F25558-63FF-4F5A-B6E1-6661CA67C04E}" type="parTrans" cxnId="{ADE7FE9A-C9AC-4E5B-BAE2-DB2C1334B5F8}">
      <dgm:prSet/>
      <dgm:spPr/>
      <dgm:t>
        <a:bodyPr/>
        <a:lstStyle/>
        <a:p>
          <a:endParaRPr lang="en-US"/>
        </a:p>
      </dgm:t>
    </dgm:pt>
    <dgm:pt modelId="{17D1212A-05D6-4341-AD67-1EF7F7E3EEF1}" type="sibTrans" cxnId="{ADE7FE9A-C9AC-4E5B-BAE2-DB2C1334B5F8}">
      <dgm:prSet/>
      <dgm:spPr/>
      <dgm:t>
        <a:bodyPr/>
        <a:lstStyle/>
        <a:p>
          <a:endParaRPr lang="en-US"/>
        </a:p>
      </dgm:t>
    </dgm:pt>
    <dgm:pt modelId="{EC0492B9-CE2C-4F29-A4D0-C45EE8166B46}">
      <dgm:prSet/>
      <dgm:spPr/>
      <dgm:t>
        <a:bodyPr/>
        <a:lstStyle/>
        <a:p>
          <a:r>
            <a:rPr lang="en-US" dirty="0"/>
            <a:t>9.Performance Score : A score indicating the employee`s performance level. </a:t>
          </a:r>
        </a:p>
      </dgm:t>
    </dgm:pt>
    <dgm:pt modelId="{0E6B8A61-319F-4CAA-9B29-A239EDA62460}" type="parTrans" cxnId="{C33A00CD-3E9D-4725-8179-DB32E2181C87}">
      <dgm:prSet/>
      <dgm:spPr/>
      <dgm:t>
        <a:bodyPr/>
        <a:lstStyle/>
        <a:p>
          <a:endParaRPr lang="en-US"/>
        </a:p>
      </dgm:t>
    </dgm:pt>
    <dgm:pt modelId="{15D97B97-3327-43D1-BF20-CFD819B316E9}" type="sibTrans" cxnId="{C33A00CD-3E9D-4725-8179-DB32E2181C87}">
      <dgm:prSet/>
      <dgm:spPr/>
      <dgm:t>
        <a:bodyPr/>
        <a:lstStyle/>
        <a:p>
          <a:endParaRPr lang="en-US"/>
        </a:p>
      </dgm:t>
    </dgm:pt>
    <dgm:pt modelId="{D59BAF7F-7478-4A7E-92E1-E33C871DFD3D}">
      <dgm:prSet/>
      <dgm:spPr/>
      <dgm:t>
        <a:bodyPr/>
        <a:lstStyle/>
        <a:p>
          <a:r>
            <a:rPr lang="en-US" dirty="0"/>
            <a:t>10.Current Employee Rating : The  current rating or evaluating of the employee`s overall performance. </a:t>
          </a:r>
        </a:p>
      </dgm:t>
    </dgm:pt>
    <dgm:pt modelId="{FF62EF97-EB32-4918-A6B6-9B00FE645EB8}" type="parTrans" cxnId="{C00C8EA2-F6D9-4CE3-BDDB-A09F28D1AFF2}">
      <dgm:prSet/>
      <dgm:spPr/>
      <dgm:t>
        <a:bodyPr/>
        <a:lstStyle/>
        <a:p>
          <a:endParaRPr lang="en-US"/>
        </a:p>
      </dgm:t>
    </dgm:pt>
    <dgm:pt modelId="{3D333A3E-6283-47B7-8AF8-1E0F7808867F}" type="sibTrans" cxnId="{C00C8EA2-F6D9-4CE3-BDDB-A09F28D1AFF2}">
      <dgm:prSet/>
      <dgm:spPr/>
      <dgm:t>
        <a:bodyPr/>
        <a:lstStyle/>
        <a:p>
          <a:endParaRPr lang="en-US"/>
        </a:p>
      </dgm:t>
    </dgm:pt>
    <dgm:pt modelId="{D476A4B6-9353-49BC-BB80-429E3AAF7FB5}" type="pres">
      <dgm:prSet presAssocID="{DDE6DDE7-17AF-41DC-928F-D75609FB35B7}" presName="diagram" presStyleCnt="0">
        <dgm:presLayoutVars>
          <dgm:dir/>
          <dgm:resizeHandles val="exact"/>
        </dgm:presLayoutVars>
      </dgm:prSet>
      <dgm:spPr/>
    </dgm:pt>
    <dgm:pt modelId="{0698E148-D5E8-443B-8A50-DCBB03540B60}" type="pres">
      <dgm:prSet presAssocID="{D548C004-0E79-4BC9-9A17-52813CAA6CF1}" presName="arrow" presStyleLbl="node1" presStyleIdx="0" presStyleCnt="5">
        <dgm:presLayoutVars>
          <dgm:bulletEnabled val="1"/>
        </dgm:presLayoutVars>
      </dgm:prSet>
      <dgm:spPr/>
    </dgm:pt>
    <dgm:pt modelId="{894ADEDD-4548-42D5-9331-334691DEB07C}" type="pres">
      <dgm:prSet presAssocID="{CB580D56-E798-48D2-A49D-C388EC38632C}" presName="arrow" presStyleLbl="node1" presStyleIdx="1" presStyleCnt="5">
        <dgm:presLayoutVars>
          <dgm:bulletEnabled val="1"/>
        </dgm:presLayoutVars>
      </dgm:prSet>
      <dgm:spPr/>
    </dgm:pt>
    <dgm:pt modelId="{BE6B34A8-31A1-462E-AF60-17FA16BAD899}" type="pres">
      <dgm:prSet presAssocID="{00681498-2DA2-402A-A42A-70224BA27379}" presName="arrow" presStyleLbl="node1" presStyleIdx="2" presStyleCnt="5">
        <dgm:presLayoutVars>
          <dgm:bulletEnabled val="1"/>
        </dgm:presLayoutVars>
      </dgm:prSet>
      <dgm:spPr/>
    </dgm:pt>
    <dgm:pt modelId="{5C4D0FB3-64D4-4A77-9DC9-D82FF5AC8B90}" type="pres">
      <dgm:prSet presAssocID="{EC0492B9-CE2C-4F29-A4D0-C45EE8166B46}" presName="arrow" presStyleLbl="node1" presStyleIdx="3" presStyleCnt="5">
        <dgm:presLayoutVars>
          <dgm:bulletEnabled val="1"/>
        </dgm:presLayoutVars>
      </dgm:prSet>
      <dgm:spPr/>
    </dgm:pt>
    <dgm:pt modelId="{FE61B294-D8D4-43D2-B98E-A51AB4621A0A}" type="pres">
      <dgm:prSet presAssocID="{D59BAF7F-7478-4A7E-92E1-E33C871DFD3D}" presName="arrow" presStyleLbl="node1" presStyleIdx="4" presStyleCnt="5">
        <dgm:presLayoutVars>
          <dgm:bulletEnabled val="1"/>
        </dgm:presLayoutVars>
      </dgm:prSet>
      <dgm:spPr/>
    </dgm:pt>
  </dgm:ptLst>
  <dgm:cxnLst>
    <dgm:cxn modelId="{0AABAA0C-C143-47FD-ACD9-22298DB49464}" type="presOf" srcId="{D548C004-0E79-4BC9-9A17-52813CAA6CF1}" destId="{0698E148-D5E8-443B-8A50-DCBB03540B60}" srcOrd="0" destOrd="0" presId="urn:microsoft.com/office/officeart/2005/8/layout/arrow5"/>
    <dgm:cxn modelId="{83C81326-43E3-4071-89AD-2C5252F40F37}" type="presOf" srcId="{CB580D56-E798-48D2-A49D-C388EC38632C}" destId="{894ADEDD-4548-42D5-9331-334691DEB07C}" srcOrd="0" destOrd="0" presId="urn:microsoft.com/office/officeart/2005/8/layout/arrow5"/>
    <dgm:cxn modelId="{32F2A23D-B845-410D-80D7-3ABD6A793294}" srcId="{DDE6DDE7-17AF-41DC-928F-D75609FB35B7}" destId="{D548C004-0E79-4BC9-9A17-52813CAA6CF1}" srcOrd="0" destOrd="0" parTransId="{208DD116-5432-40A4-A970-24D351944F33}" sibTransId="{CEFECDB5-87CA-4AD4-9FFA-FC575126F97F}"/>
    <dgm:cxn modelId="{04253841-1432-4FFE-84A9-A26F9F2FD03D}" srcId="{DDE6DDE7-17AF-41DC-928F-D75609FB35B7}" destId="{CB580D56-E798-48D2-A49D-C388EC38632C}" srcOrd="1" destOrd="0" parTransId="{03BF22CE-C6B1-4DAE-AB0E-8AFE05FC2701}" sibTransId="{D09FDD63-75EF-4D40-A172-87B0033B417C}"/>
    <dgm:cxn modelId="{D90FDB87-7F87-4CA6-9E67-EE65D4CC9407}" type="presOf" srcId="{00681498-2DA2-402A-A42A-70224BA27379}" destId="{BE6B34A8-31A1-462E-AF60-17FA16BAD899}" srcOrd="0" destOrd="0" presId="urn:microsoft.com/office/officeart/2005/8/layout/arrow5"/>
    <dgm:cxn modelId="{ADE7FE9A-C9AC-4E5B-BAE2-DB2C1334B5F8}" srcId="{DDE6DDE7-17AF-41DC-928F-D75609FB35B7}" destId="{00681498-2DA2-402A-A42A-70224BA27379}" srcOrd="2" destOrd="0" parTransId="{61F25558-63FF-4F5A-B6E1-6661CA67C04E}" sibTransId="{17D1212A-05D6-4341-AD67-1EF7F7E3EEF1}"/>
    <dgm:cxn modelId="{C00C8EA2-F6D9-4CE3-BDDB-A09F28D1AFF2}" srcId="{DDE6DDE7-17AF-41DC-928F-D75609FB35B7}" destId="{D59BAF7F-7478-4A7E-92E1-E33C871DFD3D}" srcOrd="4" destOrd="0" parTransId="{FF62EF97-EB32-4918-A6B6-9B00FE645EB8}" sibTransId="{3D333A3E-6283-47B7-8AF8-1E0F7808867F}"/>
    <dgm:cxn modelId="{C33A00CD-3E9D-4725-8179-DB32E2181C87}" srcId="{DDE6DDE7-17AF-41DC-928F-D75609FB35B7}" destId="{EC0492B9-CE2C-4F29-A4D0-C45EE8166B46}" srcOrd="3" destOrd="0" parTransId="{0E6B8A61-319F-4CAA-9B29-A239EDA62460}" sibTransId="{15D97B97-3327-43D1-BF20-CFD819B316E9}"/>
    <dgm:cxn modelId="{D0FA3EDE-C377-44C8-830C-5C454DC18EEA}" type="presOf" srcId="{EC0492B9-CE2C-4F29-A4D0-C45EE8166B46}" destId="{5C4D0FB3-64D4-4A77-9DC9-D82FF5AC8B90}" srcOrd="0" destOrd="0" presId="urn:microsoft.com/office/officeart/2005/8/layout/arrow5"/>
    <dgm:cxn modelId="{CFC66AE9-2E92-4392-8AD9-9C5A1C9BCA08}" type="presOf" srcId="{D59BAF7F-7478-4A7E-92E1-E33C871DFD3D}" destId="{FE61B294-D8D4-43D2-B98E-A51AB4621A0A}" srcOrd="0" destOrd="0" presId="urn:microsoft.com/office/officeart/2005/8/layout/arrow5"/>
    <dgm:cxn modelId="{DCB364F9-B194-4636-95AB-5CEFA6FB219A}" type="presOf" srcId="{DDE6DDE7-17AF-41DC-928F-D75609FB35B7}" destId="{D476A4B6-9353-49BC-BB80-429E3AAF7FB5}" srcOrd="0" destOrd="0" presId="urn:microsoft.com/office/officeart/2005/8/layout/arrow5"/>
    <dgm:cxn modelId="{7A3D144F-7E5C-417B-BB2D-93EB298E1F5E}" type="presParOf" srcId="{D476A4B6-9353-49BC-BB80-429E3AAF7FB5}" destId="{0698E148-D5E8-443B-8A50-DCBB03540B60}" srcOrd="0" destOrd="0" presId="urn:microsoft.com/office/officeart/2005/8/layout/arrow5"/>
    <dgm:cxn modelId="{244373F1-2C2E-4911-88CC-A201604DC3AF}" type="presParOf" srcId="{D476A4B6-9353-49BC-BB80-429E3AAF7FB5}" destId="{894ADEDD-4548-42D5-9331-334691DEB07C}" srcOrd="1" destOrd="0" presId="urn:microsoft.com/office/officeart/2005/8/layout/arrow5"/>
    <dgm:cxn modelId="{0891490C-3693-4303-AC41-A5C5F95A349C}" type="presParOf" srcId="{D476A4B6-9353-49BC-BB80-429E3AAF7FB5}" destId="{BE6B34A8-31A1-462E-AF60-17FA16BAD899}" srcOrd="2" destOrd="0" presId="urn:microsoft.com/office/officeart/2005/8/layout/arrow5"/>
    <dgm:cxn modelId="{44FF1DC3-E7DA-441F-B2D8-8605DAF74E1F}" type="presParOf" srcId="{D476A4B6-9353-49BC-BB80-429E3AAF7FB5}" destId="{5C4D0FB3-64D4-4A77-9DC9-D82FF5AC8B90}" srcOrd="3" destOrd="0" presId="urn:microsoft.com/office/officeart/2005/8/layout/arrow5"/>
    <dgm:cxn modelId="{4A727FF8-0BD6-42D1-BA14-9B38CC6E2E81}" type="presParOf" srcId="{D476A4B6-9353-49BC-BB80-429E3AAF7FB5}" destId="{FE61B294-D8D4-43D2-B98E-A51AB4621A0A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88406-FBA7-49A0-A895-0B25AC5FCF03}">
      <dsp:nvSpPr>
        <dsp:cNvPr id="0" name=""/>
        <dsp:cNvSpPr/>
      </dsp:nvSpPr>
      <dsp:spPr>
        <a:xfrm>
          <a:off x="750453" y="1427"/>
          <a:ext cx="3376598" cy="2144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19DF1-BBFA-45BF-AEED-C425355A1C97}">
      <dsp:nvSpPr>
        <dsp:cNvPr id="0" name=""/>
        <dsp:cNvSpPr/>
      </dsp:nvSpPr>
      <dsp:spPr>
        <a:xfrm>
          <a:off x="1125630" y="357845"/>
          <a:ext cx="3376598" cy="214413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the context of a company . Employees are the end users of products and services that the company purchases for them to use.   </a:t>
          </a:r>
        </a:p>
      </dsp:txBody>
      <dsp:txXfrm>
        <a:off x="1188430" y="420645"/>
        <a:ext cx="3250998" cy="2018539"/>
      </dsp:txXfrm>
    </dsp:sp>
    <dsp:sp modelId="{B97D67E6-A2BD-490D-8148-267BB007A103}">
      <dsp:nvSpPr>
        <dsp:cNvPr id="0" name=""/>
        <dsp:cNvSpPr/>
      </dsp:nvSpPr>
      <dsp:spPr>
        <a:xfrm>
          <a:off x="4877406" y="1427"/>
          <a:ext cx="3344452" cy="2164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CE159-6DBF-40EC-AD8B-16C45C80BDA0}">
      <dsp:nvSpPr>
        <dsp:cNvPr id="0" name=""/>
        <dsp:cNvSpPr/>
      </dsp:nvSpPr>
      <dsp:spPr>
        <a:xfrm>
          <a:off x="5252583" y="357845"/>
          <a:ext cx="3344452" cy="21648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They are hands –on customers who work directly with product and tools to achieve their organization`s business goals.</a:t>
          </a:r>
        </a:p>
      </dsp:txBody>
      <dsp:txXfrm>
        <a:off x="5315989" y="421251"/>
        <a:ext cx="3217640" cy="2038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10F1E-A57E-44EC-880B-D3451C31B4FB}">
      <dsp:nvSpPr>
        <dsp:cNvPr id="0" name=""/>
        <dsp:cNvSpPr/>
      </dsp:nvSpPr>
      <dsp:spPr>
        <a:xfrm>
          <a:off x="0" y="516"/>
          <a:ext cx="5399088" cy="120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5BEED-1FEA-4011-8E6E-EC2B98893905}">
      <dsp:nvSpPr>
        <dsp:cNvPr id="0" name=""/>
        <dsp:cNvSpPr/>
      </dsp:nvSpPr>
      <dsp:spPr>
        <a:xfrm>
          <a:off x="365700" y="272525"/>
          <a:ext cx="664909" cy="6649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3EC6B-881F-4418-9A79-F920104725C2}">
      <dsp:nvSpPr>
        <dsp:cNvPr id="0" name=""/>
        <dsp:cNvSpPr/>
      </dsp:nvSpPr>
      <dsp:spPr>
        <a:xfrm>
          <a:off x="1396309" y="516"/>
          <a:ext cx="4002778" cy="120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5" tIns="127945" rIns="127945" bIns="1279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*Data –Drive Insights : Enables managers to make information decision based on accurate ,real –time performance data.  </a:t>
          </a:r>
          <a:endParaRPr lang="en-US" sz="1600" kern="1200"/>
        </a:p>
      </dsp:txBody>
      <dsp:txXfrm>
        <a:off x="1396309" y="516"/>
        <a:ext cx="4002778" cy="1208926"/>
      </dsp:txXfrm>
    </dsp:sp>
    <dsp:sp modelId="{BE11CFD2-8242-4BC2-B7AC-6A0444FD6814}">
      <dsp:nvSpPr>
        <dsp:cNvPr id="0" name=""/>
        <dsp:cNvSpPr/>
      </dsp:nvSpPr>
      <dsp:spPr>
        <a:xfrm>
          <a:off x="0" y="1511674"/>
          <a:ext cx="5399088" cy="120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7DC95-B09D-4CF6-9F46-274A0866F300}">
      <dsp:nvSpPr>
        <dsp:cNvPr id="0" name=""/>
        <dsp:cNvSpPr/>
      </dsp:nvSpPr>
      <dsp:spPr>
        <a:xfrm>
          <a:off x="365700" y="1783682"/>
          <a:ext cx="664909" cy="6649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9C4FB-37C8-48F2-849E-D9C8D257603C}">
      <dsp:nvSpPr>
        <dsp:cNvPr id="0" name=""/>
        <dsp:cNvSpPr/>
      </dsp:nvSpPr>
      <dsp:spPr>
        <a:xfrm>
          <a:off x="1396309" y="1511674"/>
          <a:ext cx="4002778" cy="120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5" tIns="127945" rIns="127945" bIns="1279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*Improved Efficiency : Automates the data collection and analysis process , saving time and reducing manual errors.  </a:t>
          </a:r>
          <a:endParaRPr lang="en-US" sz="1600" kern="1200"/>
        </a:p>
      </dsp:txBody>
      <dsp:txXfrm>
        <a:off x="1396309" y="1511674"/>
        <a:ext cx="4002778" cy="1208926"/>
      </dsp:txXfrm>
    </dsp:sp>
    <dsp:sp modelId="{059BE69D-BB24-4DAE-B9F4-0DF7A413AD53}">
      <dsp:nvSpPr>
        <dsp:cNvPr id="0" name=""/>
        <dsp:cNvSpPr/>
      </dsp:nvSpPr>
      <dsp:spPr>
        <a:xfrm>
          <a:off x="0" y="3022832"/>
          <a:ext cx="5399088" cy="12089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3B162-D2F6-4D7D-A779-534189D521FD}">
      <dsp:nvSpPr>
        <dsp:cNvPr id="0" name=""/>
        <dsp:cNvSpPr/>
      </dsp:nvSpPr>
      <dsp:spPr>
        <a:xfrm>
          <a:off x="365700" y="3294840"/>
          <a:ext cx="664909" cy="6649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A1D33-1CD2-411D-A2C8-61A7247EBA94}">
      <dsp:nvSpPr>
        <dsp:cNvPr id="0" name=""/>
        <dsp:cNvSpPr/>
      </dsp:nvSpPr>
      <dsp:spPr>
        <a:xfrm>
          <a:off x="1396309" y="3022832"/>
          <a:ext cx="4002778" cy="120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5" tIns="127945" rIns="127945" bIns="12794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*Enhanced Employee Development : Identifies training needs and development opportunities , leading to a more skilled workforce.</a:t>
          </a:r>
          <a:endParaRPr lang="en-US" sz="1600" kern="1200"/>
        </a:p>
      </dsp:txBody>
      <dsp:txXfrm>
        <a:off x="1396309" y="3022832"/>
        <a:ext cx="4002778" cy="12089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E148-D5E8-443B-8A50-DCBB03540B60}">
      <dsp:nvSpPr>
        <dsp:cNvPr id="0" name=""/>
        <dsp:cNvSpPr/>
      </dsp:nvSpPr>
      <dsp:spPr>
        <a:xfrm>
          <a:off x="1522790" y="24138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6.State: The state or region where the employee is located. </a:t>
          </a:r>
        </a:p>
      </dsp:txBody>
      <dsp:txXfrm>
        <a:off x="1975832" y="24138"/>
        <a:ext cx="906084" cy="1495039"/>
      </dsp:txXfrm>
    </dsp:sp>
    <dsp:sp modelId="{894ADEDD-4548-42D5-9331-334691DEB07C}">
      <dsp:nvSpPr>
        <dsp:cNvPr id="0" name=""/>
        <dsp:cNvSpPr/>
      </dsp:nvSpPr>
      <dsp:spPr>
        <a:xfrm rot="4320000">
          <a:off x="3044291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7.Jobs Function : A brief description of the employee`s primary job function or role. </a:t>
          </a:r>
        </a:p>
      </dsp:txBody>
      <dsp:txXfrm rot="-5400000">
        <a:off x="3353660" y="1533615"/>
        <a:ext cx="1495039" cy="906084"/>
      </dsp:txXfrm>
    </dsp:sp>
    <dsp:sp modelId="{BE6B34A8-31A1-462E-AF60-17FA16BAD899}">
      <dsp:nvSpPr>
        <dsp:cNvPr id="0" name=""/>
        <dsp:cNvSpPr/>
      </dsp:nvSpPr>
      <dsp:spPr>
        <a:xfrm rot="8640000">
          <a:off x="2463129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8.Gender : A code representing the gender of the employee`s (e.g. M For male ,F for female ,N for non-binary). </a:t>
          </a:r>
        </a:p>
      </dsp:txBody>
      <dsp:txXfrm rot="10800000">
        <a:off x="3009373" y="3205050"/>
        <a:ext cx="906084" cy="1495039"/>
      </dsp:txXfrm>
    </dsp:sp>
    <dsp:sp modelId="{5C4D0FB3-64D4-4A77-9DC9-D82FF5AC8B90}">
      <dsp:nvSpPr>
        <dsp:cNvPr id="0" name=""/>
        <dsp:cNvSpPr/>
      </dsp:nvSpPr>
      <dsp:spPr>
        <a:xfrm rot="12960000">
          <a:off x="582451" y="2918204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9.Performance Score : A score indicating the employee`s performance level. </a:t>
          </a:r>
        </a:p>
      </dsp:txBody>
      <dsp:txXfrm rot="10800000">
        <a:off x="942291" y="3205050"/>
        <a:ext cx="906084" cy="1495039"/>
      </dsp:txXfrm>
    </dsp:sp>
    <dsp:sp modelId="{FE61B294-D8D4-43D2-B98E-A51AB4621A0A}">
      <dsp:nvSpPr>
        <dsp:cNvPr id="0" name=""/>
        <dsp:cNvSpPr/>
      </dsp:nvSpPr>
      <dsp:spPr>
        <a:xfrm rot="17280000">
          <a:off x="1290" y="1129573"/>
          <a:ext cx="1812168" cy="181216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10.Current Employee Rating : The  current rating or evaluating of the employee`s overall performance. </a:t>
          </a:r>
        </a:p>
      </dsp:txBody>
      <dsp:txXfrm rot="5400000">
        <a:off x="9051" y="1533615"/>
        <a:ext cx="1495039" cy="906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03/09/2024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03/09/2024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792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98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421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8422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2618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0033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790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2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534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76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0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726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5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5168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52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5505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3946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625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4528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03/09/2024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D0F3D-2ECD-9370-CF0C-D03C4E4AB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712D81-748C-D992-D437-3624D69E5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7" name="Freeform 68">
                <a:extLst>
                  <a:ext uri="{FF2B5EF4-FFF2-40B4-BE49-F238E27FC236}">
                    <a16:creationId xmlns:a16="http://schemas.microsoft.com/office/drawing/2014/main" id="{4D497F00-39B5-2BD7-9755-D03C7649C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9">
                <a:extLst>
                  <a:ext uri="{FF2B5EF4-FFF2-40B4-BE49-F238E27FC236}">
                    <a16:creationId xmlns:a16="http://schemas.microsoft.com/office/drawing/2014/main" id="{12F6165F-C932-CBA3-C2D2-C08D9F0F0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Line 70">
                <a:extLst>
                  <a:ext uri="{FF2B5EF4-FFF2-40B4-BE49-F238E27FC236}">
                    <a16:creationId xmlns:a16="http://schemas.microsoft.com/office/drawing/2014/main" id="{B841EC97-7E15-5A88-3160-9011EB66F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4DB97C-75C0-B821-63D1-6EFC949E1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2A20897-0426-1141-4B15-FCF11ECFE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2196D8-F1B8-27B4-5DD4-A1CA727249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4D470D76-63D0-FC8B-9C1C-4CBF818CBA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81">
                  <a:extLst>
                    <a:ext uri="{FF2B5EF4-FFF2-40B4-BE49-F238E27FC236}">
                      <a16:creationId xmlns:a16="http://schemas.microsoft.com/office/drawing/2014/main" id="{42949D06-27CC-75B5-EE7C-5B918358B2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1">
                  <a:extLst>
                    <a:ext uri="{FF2B5EF4-FFF2-40B4-BE49-F238E27FC236}">
                      <a16:creationId xmlns:a16="http://schemas.microsoft.com/office/drawing/2014/main" id="{6A0FDEE8-3B9C-BFC7-8433-C23E5AF7E5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78">
                  <a:extLst>
                    <a:ext uri="{FF2B5EF4-FFF2-40B4-BE49-F238E27FC236}">
                      <a16:creationId xmlns:a16="http://schemas.microsoft.com/office/drawing/2014/main" id="{1B9DACB3-3F04-77F5-DCEF-7109B3CADD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4">
                  <a:extLst>
                    <a:ext uri="{FF2B5EF4-FFF2-40B4-BE49-F238E27FC236}">
                      <a16:creationId xmlns:a16="http://schemas.microsoft.com/office/drawing/2014/main" id="{8F61BC79-2FD8-A0B4-EDC1-105F5A1DE9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7">
                  <a:extLst>
                    <a:ext uri="{FF2B5EF4-FFF2-40B4-BE49-F238E27FC236}">
                      <a16:creationId xmlns:a16="http://schemas.microsoft.com/office/drawing/2014/main" id="{7E71E9B0-BA2D-C930-F459-A51CF8A4E5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60">
                  <a:extLst>
                    <a:ext uri="{FF2B5EF4-FFF2-40B4-BE49-F238E27FC236}">
                      <a16:creationId xmlns:a16="http://schemas.microsoft.com/office/drawing/2014/main" id="{8CC0F4D1-149D-8B1B-BBD4-3F0B2CB3D9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59">
                  <a:extLst>
                    <a:ext uri="{FF2B5EF4-FFF2-40B4-BE49-F238E27FC236}">
                      <a16:creationId xmlns:a16="http://schemas.microsoft.com/office/drawing/2014/main" id="{72681B1D-0E1B-F593-1B32-A83D5D84D0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2">
                  <a:extLst>
                    <a:ext uri="{FF2B5EF4-FFF2-40B4-BE49-F238E27FC236}">
                      <a16:creationId xmlns:a16="http://schemas.microsoft.com/office/drawing/2014/main" id="{8E42BE5C-D119-BD71-0A1D-186EB4CA07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5">
                  <a:extLst>
                    <a:ext uri="{FF2B5EF4-FFF2-40B4-BE49-F238E27FC236}">
                      <a16:creationId xmlns:a16="http://schemas.microsoft.com/office/drawing/2014/main" id="{6ECE9292-7801-CE1A-FC62-2C3EFF975C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79">
                  <a:extLst>
                    <a:ext uri="{FF2B5EF4-FFF2-40B4-BE49-F238E27FC236}">
                      <a16:creationId xmlns:a16="http://schemas.microsoft.com/office/drawing/2014/main" id="{E017D68C-5FB8-FA3E-F111-549033677B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2">
                  <a:extLst>
                    <a:ext uri="{FF2B5EF4-FFF2-40B4-BE49-F238E27FC236}">
                      <a16:creationId xmlns:a16="http://schemas.microsoft.com/office/drawing/2014/main" id="{2AC50CA0-76B9-D011-55DE-AB5DE2C683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5">
                  <a:extLst>
                    <a:ext uri="{FF2B5EF4-FFF2-40B4-BE49-F238E27FC236}">
                      <a16:creationId xmlns:a16="http://schemas.microsoft.com/office/drawing/2014/main" id="{84E9248D-FFCD-8415-12C1-1995826424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8">
                  <a:extLst>
                    <a:ext uri="{FF2B5EF4-FFF2-40B4-BE49-F238E27FC236}">
                      <a16:creationId xmlns:a16="http://schemas.microsoft.com/office/drawing/2014/main" id="{D8ADCF0D-726A-6C1B-72D3-E47A690AD6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533D1B11-89C0-5607-67AB-B9C6C1531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0" name="Line 63">
                    <a:extLst>
                      <a:ext uri="{FF2B5EF4-FFF2-40B4-BE49-F238E27FC236}">
                        <a16:creationId xmlns:a16="http://schemas.microsoft.com/office/drawing/2014/main" id="{1227B6C6-BDF0-F45E-F053-BF15767389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6">
                    <a:extLst>
                      <a:ext uri="{FF2B5EF4-FFF2-40B4-BE49-F238E27FC236}">
                        <a16:creationId xmlns:a16="http://schemas.microsoft.com/office/drawing/2014/main" id="{308E5213-DE04-91C8-E939-FD3FA666D8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7">
                    <a:extLst>
                      <a:ext uri="{FF2B5EF4-FFF2-40B4-BE49-F238E27FC236}">
                        <a16:creationId xmlns:a16="http://schemas.microsoft.com/office/drawing/2014/main" id="{D5D419D7-4060-0286-B404-1520C59431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0">
                    <a:extLst>
                      <a:ext uri="{FF2B5EF4-FFF2-40B4-BE49-F238E27FC236}">
                        <a16:creationId xmlns:a16="http://schemas.microsoft.com/office/drawing/2014/main" id="{377465D4-C0D9-DC88-D89F-3491CB2A6C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3">
                    <a:extLst>
                      <a:ext uri="{FF2B5EF4-FFF2-40B4-BE49-F238E27FC236}">
                        <a16:creationId xmlns:a16="http://schemas.microsoft.com/office/drawing/2014/main" id="{D1097351-1150-0A8D-209D-FAB158F315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6">
                    <a:extLst>
                      <a:ext uri="{FF2B5EF4-FFF2-40B4-BE49-F238E27FC236}">
                        <a16:creationId xmlns:a16="http://schemas.microsoft.com/office/drawing/2014/main" id="{00F4775F-623C-FC97-F0F0-A0432F728E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9">
                    <a:extLst>
                      <a:ext uri="{FF2B5EF4-FFF2-40B4-BE49-F238E27FC236}">
                        <a16:creationId xmlns:a16="http://schemas.microsoft.com/office/drawing/2014/main" id="{A303CEFD-98DE-A73C-F2DF-D13C9E070F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7C83F21-D3FA-FB0C-261E-16FCD5C1B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C3EEE49F-2AF1-C3C3-9B26-E31F8A0486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F054C060-1313-9706-CD29-36814DCF273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4E7D9414-CD07-3339-F81D-DF92265B6DD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B45E4B18-2519-6BEA-45A0-328AA3741B9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3A99BC4-306F-3773-12FB-4E57EB92AE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9B6AC32-3E18-E049-81E1-550E1737AE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093804FB-1A5C-36B7-97B9-E5055F7D274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DE6FF93D-F030-CABA-0134-366193E648A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95B49BC-9FEB-C0EB-F944-366998373E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37513EF-374D-4B29-A852-40F52171CD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5" name="Freeform 68">
                    <a:extLst>
                      <a:ext uri="{FF2B5EF4-FFF2-40B4-BE49-F238E27FC236}">
                        <a16:creationId xmlns:a16="http://schemas.microsoft.com/office/drawing/2014/main" id="{4E01CBAA-3175-BB91-BC5D-859633E947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69">
                    <a:extLst>
                      <a:ext uri="{FF2B5EF4-FFF2-40B4-BE49-F238E27FC236}">
                        <a16:creationId xmlns:a16="http://schemas.microsoft.com/office/drawing/2014/main" id="{D8C3612F-D1C4-A3C3-F4C0-17E819A55BC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4" name="Line 70">
                  <a:extLst>
                    <a:ext uri="{FF2B5EF4-FFF2-40B4-BE49-F238E27FC236}">
                      <a16:creationId xmlns:a16="http://schemas.microsoft.com/office/drawing/2014/main" id="{EC62D2CE-5F3B-6CA8-7AA2-640ED67471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58F87F-FEB4-3758-33DC-253E53D7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83ADC4B-CFF6-E69A-D0B6-7F7F3625C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001C692-5911-1E01-53FF-A35705BE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7" name="Freeform 64">
                  <a:extLst>
                    <a:ext uri="{FF2B5EF4-FFF2-40B4-BE49-F238E27FC236}">
                      <a16:creationId xmlns:a16="http://schemas.microsoft.com/office/drawing/2014/main" id="{6E3A22BC-1B00-2C58-95AB-1D26CC5DF8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81">
                  <a:extLst>
                    <a:ext uri="{FF2B5EF4-FFF2-40B4-BE49-F238E27FC236}">
                      <a16:creationId xmlns:a16="http://schemas.microsoft.com/office/drawing/2014/main" id="{DE8D9AF9-E219-6456-E9BC-35D7D1B3B5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1">
                  <a:extLst>
                    <a:ext uri="{FF2B5EF4-FFF2-40B4-BE49-F238E27FC236}">
                      <a16:creationId xmlns:a16="http://schemas.microsoft.com/office/drawing/2014/main" id="{A336791B-BF36-39F9-6315-2075D38CEA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78">
                  <a:extLst>
                    <a:ext uri="{FF2B5EF4-FFF2-40B4-BE49-F238E27FC236}">
                      <a16:creationId xmlns:a16="http://schemas.microsoft.com/office/drawing/2014/main" id="{A3E54814-F8D1-B70A-492E-B2813B5D93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4">
                  <a:extLst>
                    <a:ext uri="{FF2B5EF4-FFF2-40B4-BE49-F238E27FC236}">
                      <a16:creationId xmlns:a16="http://schemas.microsoft.com/office/drawing/2014/main" id="{7CE91933-AF88-98AA-3F9C-7522E09292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7">
                  <a:extLst>
                    <a:ext uri="{FF2B5EF4-FFF2-40B4-BE49-F238E27FC236}">
                      <a16:creationId xmlns:a16="http://schemas.microsoft.com/office/drawing/2014/main" id="{84E26515-AD56-C10D-E436-34D13E8AF7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60">
                  <a:extLst>
                    <a:ext uri="{FF2B5EF4-FFF2-40B4-BE49-F238E27FC236}">
                      <a16:creationId xmlns:a16="http://schemas.microsoft.com/office/drawing/2014/main" id="{9586B5A4-1553-74FB-76C4-0FDE334E6C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59">
                  <a:extLst>
                    <a:ext uri="{FF2B5EF4-FFF2-40B4-BE49-F238E27FC236}">
                      <a16:creationId xmlns:a16="http://schemas.microsoft.com/office/drawing/2014/main" id="{F8F79C0C-6536-AA67-EDA2-8925C6CE62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2">
                  <a:extLst>
                    <a:ext uri="{FF2B5EF4-FFF2-40B4-BE49-F238E27FC236}">
                      <a16:creationId xmlns:a16="http://schemas.microsoft.com/office/drawing/2014/main" id="{65D9224F-7D50-646C-6FFD-6F6AB6DC6E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5">
                  <a:extLst>
                    <a:ext uri="{FF2B5EF4-FFF2-40B4-BE49-F238E27FC236}">
                      <a16:creationId xmlns:a16="http://schemas.microsoft.com/office/drawing/2014/main" id="{04226997-0061-1180-D2E7-E5FB1A5CBB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79">
                  <a:extLst>
                    <a:ext uri="{FF2B5EF4-FFF2-40B4-BE49-F238E27FC236}">
                      <a16:creationId xmlns:a16="http://schemas.microsoft.com/office/drawing/2014/main" id="{0371F062-3E5D-CB76-CE70-F1A276FD8D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2">
                  <a:extLst>
                    <a:ext uri="{FF2B5EF4-FFF2-40B4-BE49-F238E27FC236}">
                      <a16:creationId xmlns:a16="http://schemas.microsoft.com/office/drawing/2014/main" id="{DBC0359C-275B-D696-5FCC-3911B23C7F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5">
                  <a:extLst>
                    <a:ext uri="{FF2B5EF4-FFF2-40B4-BE49-F238E27FC236}">
                      <a16:creationId xmlns:a16="http://schemas.microsoft.com/office/drawing/2014/main" id="{25F37CA4-2321-4459-741C-30614FE7F0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8">
                  <a:extLst>
                    <a:ext uri="{FF2B5EF4-FFF2-40B4-BE49-F238E27FC236}">
                      <a16:creationId xmlns:a16="http://schemas.microsoft.com/office/drawing/2014/main" id="{863433B7-7727-976F-33ED-FB40C7DE25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E1684C97-8374-F81A-2D29-AEE3572252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2" name="Line 63">
                    <a:extLst>
                      <a:ext uri="{FF2B5EF4-FFF2-40B4-BE49-F238E27FC236}">
                        <a16:creationId xmlns:a16="http://schemas.microsoft.com/office/drawing/2014/main" id="{EA2C55F9-1CB3-60AB-079B-BDBA9C50D1A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6">
                    <a:extLst>
                      <a:ext uri="{FF2B5EF4-FFF2-40B4-BE49-F238E27FC236}">
                        <a16:creationId xmlns:a16="http://schemas.microsoft.com/office/drawing/2014/main" id="{0F86A8AA-8823-FB2A-DC10-313599477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7">
                    <a:extLst>
                      <a:ext uri="{FF2B5EF4-FFF2-40B4-BE49-F238E27FC236}">
                        <a16:creationId xmlns:a16="http://schemas.microsoft.com/office/drawing/2014/main" id="{E4CEB3C8-E7E1-C8D6-03AA-B05FAD2FC9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0">
                    <a:extLst>
                      <a:ext uri="{FF2B5EF4-FFF2-40B4-BE49-F238E27FC236}">
                        <a16:creationId xmlns:a16="http://schemas.microsoft.com/office/drawing/2014/main" id="{BF10220C-135D-DBCB-EC03-EC136312B2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3">
                    <a:extLst>
                      <a:ext uri="{FF2B5EF4-FFF2-40B4-BE49-F238E27FC236}">
                        <a16:creationId xmlns:a16="http://schemas.microsoft.com/office/drawing/2014/main" id="{29AF754D-6C75-1981-FC8F-D768EA3CCDC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6">
                    <a:extLst>
                      <a:ext uri="{FF2B5EF4-FFF2-40B4-BE49-F238E27FC236}">
                        <a16:creationId xmlns:a16="http://schemas.microsoft.com/office/drawing/2014/main" id="{F2398A7C-4D28-1F76-0AC7-2A42A0591F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9">
                    <a:extLst>
                      <a:ext uri="{FF2B5EF4-FFF2-40B4-BE49-F238E27FC236}">
                        <a16:creationId xmlns:a16="http://schemas.microsoft.com/office/drawing/2014/main" id="{B56CF169-93DD-8957-D508-42B567D2478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019C677-E9FE-C6D6-6737-C17498A4A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7DC5CA2-62EE-9128-B560-0FD8109D45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AE375FCF-3E48-AB8A-6E17-44822630D73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58C28BBC-3677-4C76-03EB-83EBC29272C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8DC3F446-7EF9-C312-BDDC-194F45DDA92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42ED988E-CE51-4D26-2ECA-A9A2851C13B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E957FDB-8626-3483-284E-268C944DD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9BEE78E7-79E9-A5ED-4307-B3F1DEB402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A2A4CA5-5A64-CE06-F600-5A86C58A50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38103A8-7440-6299-ED00-092AEA5698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A1CD17B-F9C3-20B5-0D30-468ACA7EFB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F8A63640-E27F-CF47-207B-E1042339ABC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6141439-5602-5C5D-EB5D-921431702F9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DD260397-2CD2-5CB0-0DE1-F8A657AACB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7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814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751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7885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0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  <p:sldLayoutId id="2147484203" r:id="rId12"/>
    <p:sldLayoutId id="2147484204" r:id="rId13"/>
    <p:sldLayoutId id="2147484205" r:id="rId14"/>
    <p:sldLayoutId id="2147484206" r:id="rId15"/>
    <p:sldLayoutId id="2147484207" r:id="rId16"/>
    <p:sldLayoutId id="2147484208" r:id="rId17"/>
    <p:sldLayoutId id="2147484209" r:id="rId18"/>
    <p:sldLayoutId id="2147484210" r:id="rId19"/>
    <p:sldLayoutId id="2147484211" r:id="rId20"/>
    <p:sldLayoutId id="2147484212" r:id="rId21"/>
    <p:sldLayoutId id="2147484213" r:id="rId22"/>
    <p:sldLayoutId id="2147484214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F6E002-7B32-DCE0-F58C-4E83D58A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39086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tx1"/>
                </a:solidFill>
              </a:rPr>
              <a:t>Employee Data Using Excel 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STUDENT NAME : DIVYA K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REGISTER NO: 312204769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DEPARTMENT :III-B.COM(ACCOUNTING AND FINANCE)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COLLEGE: THIRUMURUGAN ARTS AND SCINCE COLLEGE FOR WOMEN`s</a:t>
            </a:r>
            <a:br>
              <a:rPr lang="en-US" sz="2600" dirty="0">
                <a:solidFill>
                  <a:schemeClr val="tx1"/>
                </a:solidFill>
              </a:rPr>
            </a:b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019E6-F60E-25FA-4083-91B0E6BC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THE “WOW” IN OUR SOLUTION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>
          <a:xfrm>
            <a:off x="450810" y="416765"/>
            <a:ext cx="2989063" cy="5997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95481" y="3173506"/>
            <a:ext cx="6306671" cy="28462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*PREDICITIVE ANALYSIS : Integrating predictive models to forecast future performance trends based on historical data . </a:t>
            </a:r>
          </a:p>
          <a:p>
            <a:pPr>
              <a:lnSpc>
                <a:spcPct val="120000"/>
              </a:lnSpc>
              <a:buFont typeface="Wingdings 3" charset="2"/>
              <a:buChar char=""/>
            </a:pPr>
            <a:r>
              <a:rPr lang="en-US" sz="1700" dirty="0">
                <a:solidFill>
                  <a:schemeClr val="tx1"/>
                </a:solidFill>
              </a:rPr>
              <a:t>*AUTOMATED ALERTS: The tools can be set up to send automated alerts for critical performance issues, ensuring that managers are immediately notified .</a:t>
            </a:r>
          </a:p>
          <a:p>
            <a:pPr>
              <a:lnSpc>
                <a:spcPct val="120000"/>
              </a:lnSpc>
              <a:buFont typeface="Wingdings 3" charset="2"/>
              <a:buChar char=""/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20" name="Content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9382EBD-92D0-6598-2571-980ECA51A2A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08671" y="976184"/>
            <a:ext cx="7982464" cy="4992130"/>
          </a:xfrm>
        </p:spPr>
      </p:pic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B9717EB-4307-872B-B473-4B2C64A8B41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408672" y="992571"/>
            <a:ext cx="7982463" cy="4992130"/>
          </a:xfrm>
        </p:spPr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062" y="2586922"/>
            <a:ext cx="7779138" cy="36427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ANALYSIS IS THE MOST CRUCIAL PART OF THE ANY RESEARCH .DATA ANALYSIS SUMMARIZES COLLECTED DATA .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en-US" b="1" dirty="0">
                <a:solidFill>
                  <a:srgbClr val="00B0F0"/>
                </a:solidFill>
              </a:rPr>
              <a:t>IT INVOLVES THE INTERPRETATION OF DATA GATHERED THROUGH THE USE OF ANALYTICAL AND LOGICAL REASONING TO DETERMINE PATTERNS,RELATIONSHIPS OR TRENDS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B3505A-92A9-6B8E-AE2C-D5015FDA12E3}"/>
              </a:ext>
            </a:extLst>
          </p:cNvPr>
          <p:cNvGraphicFramePr>
            <a:graphicFrameLocks noGrp="1"/>
          </p:cNvGraphicFramePr>
          <p:nvPr>
            <p:ph sz="half" idx="10"/>
            <p:extLst>
              <p:ext uri="{D42A27DB-BD31-4B8C-83A1-F6EECF244321}">
                <p14:modId xmlns:p14="http://schemas.microsoft.com/office/powerpoint/2010/main" val="373354581"/>
              </p:ext>
            </p:extLst>
          </p:nvPr>
        </p:nvGraphicFramePr>
        <p:xfrm>
          <a:off x="8266670" y="1997075"/>
          <a:ext cx="3358593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CONCLUSION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1399" y="1085549"/>
            <a:ext cx="557970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THE “EMPLOYEE PERFORMANCE ANALYSIS SOLUTION FOR EVALUATING AND MANAGING ENMPLOYEE PERFORMANCE. 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chemeClr val="tx1"/>
                </a:solidFill>
                <a:cs typeface="+mn-cs"/>
              </a:rPr>
              <a:t>BY LEVERAGE EXCEL`S POWERFUL TOOLS----SUCH AS FILTERING ,PIVOT TABLES ,CHART AND CONDITIONAL FORMATTING THE PROJECT TRANSFORMS RAW PERFORMANCE DATA INTO ACTIONABLE INSIGHTS.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F210-5789-9134-6730-5DCFC54C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EMPLOYEE DATA ANALYSIS USING EXCEL</a:t>
            </a:r>
          </a:p>
        </p:txBody>
      </p:sp>
    </p:spTree>
    <p:extLst>
      <p:ext uri="{BB962C8B-B14F-4D97-AF65-F5344CB8AC3E}">
        <p14:creationId xmlns:p14="http://schemas.microsoft.com/office/powerpoint/2010/main" val="57944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/>
              <a:t>Agenda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51581" y="2015732"/>
            <a:ext cx="3526523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1.Problem statement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2.Project Overview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3.End Users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4.Our Solution and Proposition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5.Data Description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6.Modelling Approach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7.Results and Discussion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8.Conclusion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5" b="15"/>
          <a:stretch/>
        </p:blipFill>
        <p:spPr>
          <a:xfrm>
            <a:off x="6356184" y="1116345"/>
            <a:ext cx="4297035" cy="38661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5100" b="0" i="0" u="sng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PROJECT TITLE</a:t>
            </a:r>
            <a:br>
              <a:rPr lang="en-US" sz="5100" b="0" i="0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100" b="0" i="0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Employee Performance Analysis Using Excel</a:t>
            </a:r>
          </a:p>
        </p:txBody>
      </p:sp>
      <p:pic>
        <p:nvPicPr>
          <p:cNvPr id="11" name="Picture Placeholder 10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2ABBDD07-88EC-ADFA-BA19-77ED710A36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750" r="8170" b="2"/>
          <a:stretch/>
        </p:blipFill>
        <p:spPr>
          <a:xfrm>
            <a:off x="1109764" y="1661913"/>
            <a:ext cx="3531062" cy="35310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5" y="1143000"/>
            <a:ext cx="6268246" cy="313403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6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PROBLEM STATEMENT </a:t>
            </a:r>
            <a:br>
              <a:rPr lang="en-US" sz="6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66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825" y="4061012"/>
            <a:ext cx="6268246" cy="1788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300" b="0" i="0" kern="1200" cap="all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Employee performance analysis using excel involves evaluating and measuring an employee work effectiveness and efficiency based on key performance indicators (KPI) . </a:t>
            </a:r>
          </a:p>
          <a:p>
            <a:pPr algn="l">
              <a:lnSpc>
                <a:spcPct val="90000"/>
              </a:lnSpc>
            </a:pPr>
            <a:r>
              <a:rPr lang="en-US" sz="1300" b="0" i="0" kern="1200" cap="all" spc="5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This data is them analysis using excel condition formatting ,to identify patterns ,strengths, and areas for improvement.</a:t>
            </a:r>
          </a:p>
        </p:txBody>
      </p:sp>
      <p:pic>
        <p:nvPicPr>
          <p:cNvPr id="5" name="Picture Placeholder 4" descr="A diagram of a diagram of people working&#10;&#10;Description automatically generated with medium confidence">
            <a:extLst>
              <a:ext uri="{FF2B5EF4-FFF2-40B4-BE49-F238E27FC236}">
                <a16:creationId xmlns:a16="http://schemas.microsoft.com/office/drawing/2014/main" id="{636CAF77-8060-6D39-E455-7DEA592E92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533" r="15952" b="1"/>
          <a:stretch/>
        </p:blipFill>
        <p:spPr>
          <a:xfrm>
            <a:off x="1109764" y="1260805"/>
            <a:ext cx="3531062" cy="433327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EMPLOYEE PROJECT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9098" y="2418735"/>
            <a:ext cx="6072776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A project summary is a document or part of a larger document that`s comprehensive but concise in providing an overview of the proposed project ,including key details.          </a:t>
            </a:r>
          </a:p>
          <a:p>
            <a:pPr marL="0" indent="0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It also outline the project`s objectives , background information to place it in context ,requirement ,problems , analysis and ends with a conclusion.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CD1B4521-44DD-956F-68A7-911033F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13" r="14299" b="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486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ARE THE END USERS IN EMPLOYEE</a:t>
            </a:r>
          </a:p>
        </p:txBody>
      </p:sp>
      <p:graphicFrame>
        <p:nvGraphicFramePr>
          <p:cNvPr id="10" name="Subtitle 7">
            <a:extLst>
              <a:ext uri="{FF2B5EF4-FFF2-40B4-BE49-F238E27FC236}">
                <a16:creationId xmlns:a16="http://schemas.microsoft.com/office/drawing/2014/main" id="{720A6F3B-F286-AB67-5A63-C09BB846790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55881551"/>
              </p:ext>
            </p:extLst>
          </p:nvPr>
        </p:nvGraphicFramePr>
        <p:xfrm>
          <a:off x="1879225" y="1893824"/>
          <a:ext cx="9347490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19D639-A13B-7542-B7DB-A095070D517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43331188"/>
              </p:ext>
            </p:extLst>
          </p:nvPr>
        </p:nvGraphicFramePr>
        <p:xfrm>
          <a:off x="2212975" y="4418013"/>
          <a:ext cx="9979025" cy="2189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76" y="318162"/>
            <a:ext cx="11104724" cy="1185045"/>
          </a:xfrm>
        </p:spPr>
        <p:txBody>
          <a:bodyPr/>
          <a:lstStyle/>
          <a:p>
            <a:r>
              <a:rPr lang="en-US" dirty="0"/>
              <a:t>OUR SOLUTION AND ITS VALUE PROPOSTION   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FB1A9061-09D8-DDDA-9FB5-55ED1A651B15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3793041948"/>
              </p:ext>
            </p:extLst>
          </p:nvPr>
        </p:nvGraphicFramePr>
        <p:xfrm>
          <a:off x="568325" y="1997075"/>
          <a:ext cx="5399088" cy="4232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74202" y="1997132"/>
            <a:ext cx="5398686" cy="3407381"/>
          </a:xfrm>
        </p:spPr>
        <p:txBody>
          <a:bodyPr>
            <a:normAutofit/>
          </a:bodyPr>
          <a:lstStyle/>
          <a:p>
            <a:r>
              <a:rPr lang="en-US" b="1" dirty="0"/>
              <a:t>*Better Performance Management : Helps in recognizing top performance and addressing under performance , ultimately improved overall productivity .  </a:t>
            </a:r>
          </a:p>
          <a:p>
            <a:r>
              <a:rPr lang="en-US" b="1" dirty="0"/>
              <a:t>*Cost –Effective Solution : Leverages the widely accessible excel platform , avoiding the needs for expensive software or tools.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DATASET DESCRIPTION </a:t>
            </a: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5013" y="1239820"/>
            <a:ext cx="2765356" cy="4987872"/>
          </a:xfrm>
        </p:spPr>
        <p:txBody>
          <a:bodyPr>
            <a:normAutofit fontScale="92500" lnSpcReduction="20000"/>
          </a:bodyPr>
          <a:lstStyle/>
          <a:p>
            <a:pPr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Employee ID: unique identifier for each employee in the organization  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2. First Name : The first name of the employee. 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3.Last Name : The last name of the employee. 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4.Email: The email address associated with the employee`s communication within the organization</a:t>
            </a:r>
          </a:p>
          <a:p>
            <a:pPr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5.Business unit: The specific business unit or department to which the employee belongs. </a:t>
            </a:r>
          </a:p>
          <a:p>
            <a:pPr>
              <a:buAutoNum type="arabicPeriod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buAutoNum type="arabicPeriod"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820B38-A739-6D6C-A1B6-314D208F4750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3067014375"/>
              </p:ext>
            </p:extLst>
          </p:nvPr>
        </p:nvGraphicFramePr>
        <p:xfrm>
          <a:off x="6815138" y="1474839"/>
          <a:ext cx="4857750" cy="47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221</TotalTime>
  <Words>685</Words>
  <Application>Microsoft Office PowerPoint</Application>
  <PresentationFormat>Widescreen</PresentationFormat>
  <Paragraphs>62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Wingdings</vt:lpstr>
      <vt:lpstr>Wingdings 3</vt:lpstr>
      <vt:lpstr>Gallery</vt:lpstr>
      <vt:lpstr>Employee Data Using Excel   STUDENT NAME : DIVYA K REGISTER NO: 312204769 DEPARTMENT :III-B.COM(ACCOUNTING AND FINANCE)  COLLEGE: THIRUMURUGAN ARTS AND SCINCE COLLEGE FOR WOMEN`s </vt:lpstr>
      <vt:lpstr>EMPLOYEE DATA ANALYSIS USING EXCEL</vt:lpstr>
      <vt:lpstr>Agenda</vt:lpstr>
      <vt:lpstr>PROJECT TITLE Employee Performance Analysis Using Excel</vt:lpstr>
      <vt:lpstr>PROBLEM STATEMENT  </vt:lpstr>
      <vt:lpstr>EMPLOYEE PROJECT OVERVIEW</vt:lpstr>
      <vt:lpstr>WHO ARE THE END USERS IN EMPLOYEE</vt:lpstr>
      <vt:lpstr>OUR SOLUTION AND ITS VALUE PROPOSTION   </vt:lpstr>
      <vt:lpstr>DATASET DESCRIPTION    </vt:lpstr>
      <vt:lpstr>THE “WOW” IN OUR SOLUTION </vt:lpstr>
      <vt:lpstr>MODELING</vt:lpstr>
      <vt:lpstr>RESULTS </vt:lpstr>
      <vt:lpstr>CONCLUSION </vt:lpstr>
    </vt:vector>
  </TitlesOfParts>
  <Company>SSIPL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Using Excel   STUDENT NAME : MEGAVARSHINI.R  REGISTER NO: 312204775  DEPARTMENT :III-B.COM(ACCOUNTING AND FINANCE)  COLLEGE: THIRUMURUGAN ARTS AND SCINCE COLLEGE FOR WOMEN`S    </dc:title>
  <dc:creator>Rajendran K.</dc:creator>
  <cp:lastModifiedBy>Rajendran K.</cp:lastModifiedBy>
  <cp:revision>7</cp:revision>
  <dcterms:created xsi:type="dcterms:W3CDTF">2024-09-01T05:33:40Z</dcterms:created>
  <dcterms:modified xsi:type="dcterms:W3CDTF">2024-09-03T15:01:57Z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